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6D299-F32D-491E-9AAE-F422F8A29BD6}" v="29" dt="2023-04-07T11:39:51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5F0D7F-78B5-A4E5-D479-595CCD53E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D8ADC6B-AD45-E4F6-834F-047598B92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6D80C5-2459-6895-9C67-DBF116F5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DBEA56-42CD-2957-6EA0-784825D1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3C7521-1FD2-4628-DF8A-629DF4F6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23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D98FA-6101-C716-68F2-693A45F4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722057F-D354-E55D-C980-B46BFA603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FAB4F3-1F05-41E7-38C9-F6A1A169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759D0A-EF8E-14A1-94B9-9F4A5D9A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A1FB15-1A18-A7D5-D9B9-F2C3E06A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74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5C0112D-131C-E07A-50A4-3001514F1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FD6C04-45DA-19E2-ABA4-744469076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6C7AFD-EEE1-151B-4692-25790059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D2F9AD-4436-783F-AFD8-FA26E1D9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2399A7-D668-527A-980A-45637A91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8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A1EE8C-7C64-B3F9-E6E4-C9EA02EE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6C5E2F-DA93-FDB7-B427-6677E4CA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E0D46A-6403-E8B7-57F8-08854A36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F6BA86-F8EA-EEA5-CD2E-AAFA605E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09FE73-1D7B-5B8B-83D5-4132CFDF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66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2523BD-F32C-4136-EB6C-DF67E095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E95655-F4AF-0FF2-440C-465F7C581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2BB3A2-629F-244D-F563-065B158B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D85502-6D66-31F2-B5F1-0559C5A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68339B-FE53-E1A7-60BC-164CFF50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698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FFEE45-9FE3-07BA-320F-33FC85A7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D335A5-4999-063F-0B51-D47D55470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2F9DB8-53A4-2592-C1B5-CC55C0C71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658C1F-BCD7-3712-96FE-65D612FE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799561-4FD0-8CAA-5880-89120A96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C3168D-11AA-5475-2FF6-3F3E094F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51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AC78A7-1F4D-3FEB-435B-CC8C103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3EEB86-5B4E-5CD3-B57E-ACDBF955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8D1723-D5AD-C34E-96EF-F7DD09490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C41039-B474-B990-0234-C15FD67B5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C7B81BC-F516-3D17-6BFF-8BEF3A5C4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F1D132-5CAC-1D2C-F606-F14BDB13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2F7F000-2C9E-D455-94D2-E965640F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C39D8AB-3D05-5891-F295-E4EEF65D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94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C8FF2-ADE1-DD0C-FA2E-F66DFCE4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DEE2C6-947C-AE02-3D59-D119C1AC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1291DF-76E2-D62D-0284-48EA352E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FF332A-CB80-E007-3709-A5C6DA9E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85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89E0C8A-4202-4368-02B0-816712EC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71556BF-D1B9-FDCF-2D16-F46ECEBC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9E3F32-18BE-A82B-88A2-C87DAB3C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5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BA7789-F8D4-F283-EEF8-15890F6D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B78F5-4C8D-551B-E91C-F2E16B55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15600C9-7D25-E7B2-8A78-7B615E123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B4A453-9BF0-D67B-4729-B3186643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FAAFA8-6643-2369-A2D8-2BC26AED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93689B-EC4B-6619-29C5-49530EE9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31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81085E-5E57-6FAB-6BF4-92521B93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98AB219-4D09-8F12-813E-B65BCDAE7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7CC14A2-085E-87C3-A906-2C351BCA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6165A5-905D-89EE-8545-BC4DA71C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CCC165-8F81-7B0B-741B-907E2A0D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F3592D-24E6-67E7-DA3F-3F18AB03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33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C75375A-7BB2-B026-3702-1C2A97EA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C40423-2303-4459-4E75-69D2CAD6D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1AF3E6-D242-83A4-52EB-0C92D4D05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5B1D-ECE6-42A5-9850-1A5722DBC1D1}" type="datetimeFigureOut">
              <a:rPr lang="fi-FI" smtClean="0"/>
              <a:t>7.4.2023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337283-CCE4-F2B4-C1A4-95E053CB9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DF26C9-83F1-D136-1EB6-5F991F7A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B1711-34F6-41DC-9068-72828DE8C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36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28F38F-10E1-17F1-D5A6-EFABCDD1C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fi-FI" sz="4000" b="1">
                <a:solidFill>
                  <a:schemeClr val="tx2"/>
                </a:solidFill>
              </a:rPr>
              <a:t>Arpapalkintoja ovat lahjoittaneet</a:t>
            </a:r>
          </a:p>
        </p:txBody>
      </p:sp>
      <p:pic>
        <p:nvPicPr>
          <p:cNvPr id="5" name="Kuva 4" descr="Kuva, joka sisältää kohteen piha-, taivas, lumi, luonto&#10;&#10;Kuvaus luotu automaattisesti">
            <a:extLst>
              <a:ext uri="{FF2B5EF4-FFF2-40B4-BE49-F238E27FC236}">
                <a16:creationId xmlns:a16="http://schemas.microsoft.com/office/drawing/2014/main" id="{4FA55FCF-98AC-FDA5-75DA-932B16F3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7" b="4770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5" name="Group 18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6" name="Freeform: Shape 19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051A22B7-2D9B-843A-C0CA-4649B47C3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fi-FI" sz="2000">
                <a:solidFill>
                  <a:schemeClr val="tx2"/>
                </a:solidFill>
              </a:rPr>
              <a:t>Peräseinäjoen Viitalan Nuorisoseuralle:</a:t>
            </a:r>
          </a:p>
        </p:txBody>
      </p:sp>
    </p:spTree>
    <p:extLst>
      <p:ext uri="{BB962C8B-B14F-4D97-AF65-F5344CB8AC3E}">
        <p14:creationId xmlns:p14="http://schemas.microsoft.com/office/powerpoint/2010/main" val="43846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957545-1F12-8D05-006D-CBE98811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710" y="902042"/>
            <a:ext cx="9173823" cy="4948574"/>
          </a:xfrm>
        </p:spPr>
        <p:txBody>
          <a:bodyPr/>
          <a:lstStyle/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Agco Suomi Seinäjoki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VeliMark Seinäjoki 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LähiTapiola Etelä-Pohjanmaa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IPR Talotekniikka Oy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Seinäjoen Konerengas Oy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 Mäenpää Oy</a:t>
            </a:r>
          </a:p>
          <a:p>
            <a:pPr marL="194310" indent="-194310" defTabSz="777240">
              <a:lnSpc>
                <a:spcPct val="250000"/>
              </a:lnSpc>
              <a:spcBef>
                <a:spcPts val="850"/>
              </a:spcBef>
            </a:pPr>
            <a:endParaRPr lang="fi-FI" sz="2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2D3294-1324-1898-BF48-7BB5239AB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53" y="1021181"/>
            <a:ext cx="727046" cy="8438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216EB1B-97F0-8D40-0CDF-4D784B0BB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59" y="1869328"/>
            <a:ext cx="778968" cy="778968"/>
          </a:xfrm>
          <a:prstGeom prst="rect">
            <a:avLst/>
          </a:prstGeom>
        </p:spPr>
      </p:pic>
      <p:pic>
        <p:nvPicPr>
          <p:cNvPr id="9" name="Kuva 8" descr="Kuva, joka sisältää kohteen logo&#10;&#10;Kuvaus luotu automaattisesti">
            <a:extLst>
              <a:ext uri="{FF2B5EF4-FFF2-40B4-BE49-F238E27FC236}">
                <a16:creationId xmlns:a16="http://schemas.microsoft.com/office/drawing/2014/main" id="{C354BC75-0C4B-A5D3-4E3F-E74658E47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56" y="2849788"/>
            <a:ext cx="1520515" cy="4050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E0FCCC8-247D-BE88-DA28-DA7F51D0B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35" y="3502606"/>
            <a:ext cx="723765" cy="72376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94E1EE9-D34A-BE7F-EE8C-3C8CDA7D4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36" y="4316369"/>
            <a:ext cx="723765" cy="72376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DF02717D-1236-8EE5-1EB3-A3C6B40C7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53" y="5228914"/>
            <a:ext cx="727046" cy="7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6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957545-1F12-8D05-006D-CBE98811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710" y="442452"/>
            <a:ext cx="9173823" cy="5958348"/>
          </a:xfrm>
        </p:spPr>
        <p:txBody>
          <a:bodyPr>
            <a:normAutofit/>
          </a:bodyPr>
          <a:lstStyle/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SHT-Tukku Oy Seinäjoki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BUUSTI RY Seinäjoki 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K-Market Viljami Peräseinäjoki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Farkkutuote Marja-Liisa Anttila Ky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VKV Service KY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Vmt</a:t>
            </a: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-Rauta &amp; Rakennustarvike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Nordea 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endParaRPr lang="fi-FI" sz="306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94310" indent="-194310" defTabSz="777240">
              <a:lnSpc>
                <a:spcPct val="250000"/>
              </a:lnSpc>
              <a:spcBef>
                <a:spcPts val="850"/>
              </a:spcBef>
            </a:pPr>
            <a:endParaRPr lang="fi-FI" sz="2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pic>
        <p:nvPicPr>
          <p:cNvPr id="4" name="Kuva 3" descr="Kuva, joka sisältää kohteen logo&#10;&#10;Kuvaus luotu automaattisesti">
            <a:extLst>
              <a:ext uri="{FF2B5EF4-FFF2-40B4-BE49-F238E27FC236}">
                <a16:creationId xmlns:a16="http://schemas.microsoft.com/office/drawing/2014/main" id="{E424ECC1-C7D7-676B-5DD6-0FCD7AAC7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16620"/>
            <a:ext cx="1905000" cy="523875"/>
          </a:xfrm>
          <a:prstGeom prst="rect">
            <a:avLst/>
          </a:prstGeom>
        </p:spPr>
      </p:pic>
      <p:pic>
        <p:nvPicPr>
          <p:cNvPr id="8" name="Kuva 7" descr="Kuva, joka sisältää kohteen logo">
            <a:extLst>
              <a:ext uri="{FF2B5EF4-FFF2-40B4-BE49-F238E27FC236}">
                <a16:creationId xmlns:a16="http://schemas.microsoft.com/office/drawing/2014/main" id="{0556EDD9-FCB0-ECA2-4889-A01CADFF1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20563"/>
            <a:ext cx="1905000" cy="1186243"/>
          </a:xfrm>
          <a:prstGeom prst="rect">
            <a:avLst/>
          </a:prstGeom>
        </p:spPr>
      </p:pic>
      <p:pic>
        <p:nvPicPr>
          <p:cNvPr id="12" name="Kuva 11" descr="Kuva, joka sisältää kohteen teksti, clipart&#10;&#10;Kuvaus luotu automaattisesti">
            <a:extLst>
              <a:ext uri="{FF2B5EF4-FFF2-40B4-BE49-F238E27FC236}">
                <a16:creationId xmlns:a16="http://schemas.microsoft.com/office/drawing/2014/main" id="{2A078CF0-AFFD-0623-B365-A3C925039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79360"/>
            <a:ext cx="2369820" cy="654892"/>
          </a:xfrm>
          <a:prstGeom prst="rect">
            <a:avLst/>
          </a:prstGeom>
        </p:spPr>
      </p:pic>
      <p:pic>
        <p:nvPicPr>
          <p:cNvPr id="16" name="Kuva 15" descr="Kuva, joka sisältää kohteen teksti, clipart">
            <a:extLst>
              <a:ext uri="{FF2B5EF4-FFF2-40B4-BE49-F238E27FC236}">
                <a16:creationId xmlns:a16="http://schemas.microsoft.com/office/drawing/2014/main" id="{DD3E447E-568D-0B02-C333-969B7361D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19" y="3773117"/>
            <a:ext cx="2743962" cy="909951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61B6706-6B6C-70FC-A2F0-02E729FE7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15" y="4532266"/>
            <a:ext cx="1221485" cy="10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2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957545-1F12-8D05-006D-CBE98811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710" y="902042"/>
            <a:ext cx="9173823" cy="4948574"/>
          </a:xfrm>
        </p:spPr>
        <p:txBody>
          <a:bodyPr/>
          <a:lstStyle/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Ompelu ja kirjanpito Tarja Anttila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Hautauspalvelu Sinikello 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Saarenpää Oy (IKH Seinäjoki)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Sydänmaan Osuuspankki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Peräseinäjoen Apteekki	</a:t>
            </a:r>
          </a:p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Parturi-Kampaamo Saija </a:t>
            </a:r>
            <a:r>
              <a:rPr lang="fi-FI" sz="306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Jykelä</a:t>
            </a:r>
            <a:r>
              <a:rPr lang="fi-FI" sz="30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94310" indent="-194310" defTabSz="777240">
              <a:lnSpc>
                <a:spcPct val="250000"/>
              </a:lnSpc>
              <a:spcBef>
                <a:spcPts val="850"/>
              </a:spcBef>
            </a:pPr>
            <a:endParaRPr lang="fi-FI" sz="2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DE9DED-F25F-276F-B4E7-EB78D1631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1083584"/>
            <a:ext cx="514350" cy="514350"/>
          </a:xfrm>
          <a:prstGeom prst="rect">
            <a:avLst/>
          </a:prstGeom>
        </p:spPr>
      </p:pic>
      <p:pic>
        <p:nvPicPr>
          <p:cNvPr id="7" name="Kuva 6" descr="Kuva, joka sisältää kohteen logo&#10;&#10;Kuvaus luotu automaattisesti">
            <a:extLst>
              <a:ext uri="{FF2B5EF4-FFF2-40B4-BE49-F238E27FC236}">
                <a16:creationId xmlns:a16="http://schemas.microsoft.com/office/drawing/2014/main" id="{2334179F-3308-A04B-C32B-CE2D0E26F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06" y="1985626"/>
            <a:ext cx="1021887" cy="514350"/>
          </a:xfrm>
          <a:prstGeom prst="rect">
            <a:avLst/>
          </a:prstGeom>
        </p:spPr>
      </p:pic>
      <p:pic>
        <p:nvPicPr>
          <p:cNvPr id="10" name="Kuva 9" descr="Kuva, joka sisältää kohteen teksti, clipart&#10;&#10;Kuvaus luotu automaattisesti">
            <a:extLst>
              <a:ext uri="{FF2B5EF4-FFF2-40B4-BE49-F238E27FC236}">
                <a16:creationId xmlns:a16="http://schemas.microsoft.com/office/drawing/2014/main" id="{54B1B314-3EB1-8353-EB2C-499654C64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61" y="2467790"/>
            <a:ext cx="1476375" cy="908539"/>
          </a:xfrm>
          <a:prstGeom prst="rect">
            <a:avLst/>
          </a:prstGeom>
        </p:spPr>
      </p:pic>
      <p:pic>
        <p:nvPicPr>
          <p:cNvPr id="13" name="Kuva 12" descr="Kuva, joka sisältää kohteen teksti, clipart&#10;&#10;Kuvaus luotu automaattisesti">
            <a:extLst>
              <a:ext uri="{FF2B5EF4-FFF2-40B4-BE49-F238E27FC236}">
                <a16:creationId xmlns:a16="http://schemas.microsoft.com/office/drawing/2014/main" id="{A4624E19-1F7A-AB0F-1042-1A6672893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3481672"/>
            <a:ext cx="1319213" cy="741230"/>
          </a:xfrm>
          <a:prstGeom prst="rect">
            <a:avLst/>
          </a:prstGeom>
        </p:spPr>
      </p:pic>
      <p:pic>
        <p:nvPicPr>
          <p:cNvPr id="15" name="Kuva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5A77848-92E1-F193-64DE-3FA22BCD7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24" y="4328245"/>
            <a:ext cx="2480302" cy="5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957545-1F12-8D05-006D-CBE98811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66" y="390765"/>
            <a:ext cx="9098464" cy="5833054"/>
          </a:xfrm>
        </p:spPr>
        <p:txBody>
          <a:bodyPr>
            <a:normAutofit fontScale="92500" lnSpcReduction="10000"/>
          </a:bodyPr>
          <a:lstStyle/>
          <a:p>
            <a:pPr marL="194310" indent="-194310" defTabSz="777240">
              <a:lnSpc>
                <a:spcPct val="150000"/>
              </a:lnSpc>
              <a:spcBef>
                <a:spcPts val="850"/>
              </a:spcBef>
            </a:pPr>
            <a:r>
              <a:rPr lang="fi-FI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Parturi Sirpa Haapala</a:t>
            </a:r>
            <a:endParaRPr lang="fi-FI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fi-FI" sz="3600" dirty="0"/>
              <a:t>S-market Peräseinäjoki</a:t>
            </a:r>
          </a:p>
          <a:p>
            <a:pPr>
              <a:lnSpc>
                <a:spcPct val="150000"/>
              </a:lnSpc>
            </a:pPr>
            <a:r>
              <a:rPr lang="fi-FI" sz="3600" dirty="0"/>
              <a:t>Ahon Kuljetus &amp; Hinaus</a:t>
            </a:r>
          </a:p>
          <a:p>
            <a:pPr>
              <a:lnSpc>
                <a:spcPct val="150000"/>
              </a:lnSpc>
            </a:pPr>
            <a:r>
              <a:rPr lang="fi-FI" sz="3600" dirty="0"/>
              <a:t>Hyllykallion Kukka Varpu Saarela</a:t>
            </a:r>
          </a:p>
          <a:p>
            <a:pPr>
              <a:lnSpc>
                <a:spcPct val="150000"/>
              </a:lnSpc>
            </a:pPr>
            <a:r>
              <a:rPr lang="fi-FI" sz="3600" dirty="0"/>
              <a:t>Sedu Seinäjoki</a:t>
            </a:r>
          </a:p>
          <a:p>
            <a:pPr>
              <a:lnSpc>
                <a:spcPct val="150000"/>
              </a:lnSpc>
            </a:pPr>
            <a:r>
              <a:rPr lang="fi-FI" sz="3600" dirty="0"/>
              <a:t>Koivukaari</a:t>
            </a:r>
          </a:p>
          <a:p>
            <a:pPr>
              <a:lnSpc>
                <a:spcPct val="150000"/>
              </a:lnSpc>
            </a:pPr>
            <a:r>
              <a:rPr lang="fi-FI" sz="3600" dirty="0"/>
              <a:t>Ramboll Finland Oy</a:t>
            </a:r>
          </a:p>
          <a:p>
            <a:pPr marL="0" indent="0">
              <a:lnSpc>
                <a:spcPct val="150000"/>
              </a:lnSpc>
              <a:buNone/>
            </a:pPr>
            <a:endParaRPr lang="fi-FI" sz="3600" dirty="0"/>
          </a:p>
          <a:p>
            <a:endParaRPr lang="fi-FI" sz="3200" dirty="0"/>
          </a:p>
          <a:p>
            <a:endParaRPr lang="fi-FI" dirty="0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941C30A-B8CE-CDE5-4911-FEA90DCAE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86" y="3803904"/>
            <a:ext cx="1060804" cy="106949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20F759A-8539-1253-B271-5CF4547ED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6486" y="4985568"/>
            <a:ext cx="1285875" cy="4286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414FA86-CA81-70E5-1B45-CB73D0D0A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86" y="5695181"/>
            <a:ext cx="11906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86</Words>
  <Application>Microsoft Office PowerPoint</Application>
  <PresentationFormat>Laajakuva</PresentationFormat>
  <Paragraphs>30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Arpapalkintoja ovat lahjoittaneet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Arpapalkintoja ovat lahjoittaneet</dc:title>
  <dc:creator>Timo Mylläri</dc:creator>
  <cp:lastModifiedBy>Timo Mylläri</cp:lastModifiedBy>
  <cp:revision>4</cp:revision>
  <dcterms:created xsi:type="dcterms:W3CDTF">2023-04-07T10:41:39Z</dcterms:created>
  <dcterms:modified xsi:type="dcterms:W3CDTF">2023-04-07T16:45:58Z</dcterms:modified>
</cp:coreProperties>
</file>